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9C71A-9665-473A-879E-59A64723CAB7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8EF5-2880-462C-9880-2F7CDC21FB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9C71A-9665-473A-879E-59A64723CAB7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8EF5-2880-462C-9880-2F7CDC21FB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9C71A-9665-473A-879E-59A64723CAB7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8EF5-2880-462C-9880-2F7CDC21FB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9C71A-9665-473A-879E-59A64723CAB7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8EF5-2880-462C-9880-2F7CDC21FB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9C71A-9665-473A-879E-59A64723CAB7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8EF5-2880-462C-9880-2F7CDC21FB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9C71A-9665-473A-879E-59A64723CAB7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8EF5-2880-462C-9880-2F7CDC21FB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9C71A-9665-473A-879E-59A64723CAB7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8EF5-2880-462C-9880-2F7CDC21FB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9C71A-9665-473A-879E-59A64723CAB7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8EF5-2880-462C-9880-2F7CDC21FB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9C71A-9665-473A-879E-59A64723CAB7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8EF5-2880-462C-9880-2F7CDC21FB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9C71A-9665-473A-879E-59A64723CAB7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8EF5-2880-462C-9880-2F7CDC21FB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9C71A-9665-473A-879E-59A64723CAB7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8EF5-2880-462C-9880-2F7CDC21FB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9C71A-9665-473A-879E-59A64723CAB7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08EF5-2880-462C-9880-2F7CDC21FB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มอบหมายหน้าที่ ปี 2562</a:t>
            </a:r>
            <a:endParaRPr lang="en-US" dirty="0"/>
          </a:p>
        </p:txBody>
      </p:sp>
      <p:pic>
        <p:nvPicPr>
          <p:cNvPr id="7" name="ตัวยึดเนื้อหา 6" descr="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2453" y="1600200"/>
            <a:ext cx="3288093" cy="4525963"/>
          </a:xfrm>
        </p:spPr>
      </p:pic>
      <p:pic>
        <p:nvPicPr>
          <p:cNvPr id="8" name="ตัวยึดเนื้อหา 7" descr="0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3453" y="1600200"/>
            <a:ext cx="3288093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ตัวยึดเนื้อหา 4" descr="0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2453" y="1600200"/>
            <a:ext cx="3288093" cy="4525963"/>
          </a:xfrm>
        </p:spPr>
      </p:pic>
      <p:pic>
        <p:nvPicPr>
          <p:cNvPr id="6" name="ตัวยึดเนื้อหา 5" descr="0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3453" y="1600200"/>
            <a:ext cx="3288093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ตัวยึดเนื้อหา 4" descr="0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2453" y="1600200"/>
            <a:ext cx="3288093" cy="4525963"/>
          </a:xfrm>
        </p:spPr>
      </p:pic>
      <p:pic>
        <p:nvPicPr>
          <p:cNvPr id="6" name="ตัวยึดเนื้อหา 5" descr="0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3453" y="1600200"/>
            <a:ext cx="3288093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ตัวยึดเนื้อหา 4" descr="0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2453" y="1600200"/>
            <a:ext cx="3288093" cy="4525963"/>
          </a:xfrm>
        </p:spPr>
      </p:pic>
      <p:pic>
        <p:nvPicPr>
          <p:cNvPr id="6" name="ตัวยึดเนื้อหา 5" descr="0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3453" y="1600200"/>
            <a:ext cx="3288093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ตัวยึดเนื้อหา 4" descr="0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2453" y="1600200"/>
            <a:ext cx="3288093" cy="4525963"/>
          </a:xfrm>
        </p:spPr>
      </p:pic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นำเสนอทางหน้าจอ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</vt:i4>
      </vt:variant>
    </vt:vector>
  </HeadingPairs>
  <TitlesOfParts>
    <vt:vector size="6" baseType="lpstr">
      <vt:lpstr>ชุดรูปแบบของ Office</vt:lpstr>
      <vt:lpstr>มอบหมายหน้าที่ ปี 2562</vt:lpstr>
      <vt:lpstr>ภาพนิ่ง 2</vt:lpstr>
      <vt:lpstr>ภาพนิ่ง 3</vt:lpstr>
      <vt:lpstr>ภาพนิ่ง 4</vt:lpstr>
      <vt:lpstr>ภาพนิ่ง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มอบหมายหน้าที่ ปี 2562</dc:title>
  <dc:creator>bbc-pc</dc:creator>
  <cp:lastModifiedBy>bbc-pc</cp:lastModifiedBy>
  <cp:revision>1</cp:revision>
  <dcterms:created xsi:type="dcterms:W3CDTF">2020-03-10T07:25:16Z</dcterms:created>
  <dcterms:modified xsi:type="dcterms:W3CDTF">2020-03-10T07:26:41Z</dcterms:modified>
</cp:coreProperties>
</file>