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C9F3-2FBB-4697-859D-75830A68716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261F-A5C7-49C9-BF63-51CBAC75B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2561</a:t>
            </a:r>
            <a:endParaRPr lang="en-US" dirty="0"/>
          </a:p>
        </p:txBody>
      </p:sp>
      <p:pic>
        <p:nvPicPr>
          <p:cNvPr id="7" name="ตัวยึดเนื้อหา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มอบหมายหน้าที่ ปี 2561</vt:lpstr>
      <vt:lpstr>ภาพนิ่ง 2</vt:lpstr>
      <vt:lpstr>ภาพนิ่ง 3</vt:lpstr>
      <vt:lpstr>ภาพนิ่ง 4</vt:lpstr>
      <vt:lpstr>ภาพนิ่ง 5</vt:lpstr>
      <vt:lpstr>ภาพนิ่ง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2561</dc:title>
  <dc:creator>bbc-pc</dc:creator>
  <cp:lastModifiedBy>bbc-pc</cp:lastModifiedBy>
  <cp:revision>1</cp:revision>
  <dcterms:created xsi:type="dcterms:W3CDTF">2020-03-10T07:23:31Z</dcterms:created>
  <dcterms:modified xsi:type="dcterms:W3CDTF">2020-03-10T07:24:58Z</dcterms:modified>
</cp:coreProperties>
</file>