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36" d="100"/>
          <a:sy n="136" d="100"/>
        </p:scale>
        <p:origin x="-78" y="1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3362-C11C-4CA7-811E-5C5FCB01F29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DE93-828D-494C-91FC-7DC3CFFF0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2560</a:t>
            </a:r>
            <a:endParaRPr lang="en-US" dirty="0"/>
          </a:p>
        </p:txBody>
      </p:sp>
      <p:pic>
        <p:nvPicPr>
          <p:cNvPr id="7" name="ตัวยึดเนื้อหา 6" descr="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นำเสนอทางหน้าจอ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มอบหมายหน้าที่ ปี 2560</vt:lpstr>
      <vt:lpstr>ภาพนิ่ง 2</vt:lpstr>
      <vt:lpstr>ภาพนิ่ง 3</vt:lpstr>
      <vt:lpstr>ภาพนิ่ง 4</vt:lpstr>
      <vt:lpstr>ภาพนิ่ง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2560</dc:title>
  <dc:creator>bbc-pc</dc:creator>
  <cp:lastModifiedBy>bbc-pc</cp:lastModifiedBy>
  <cp:revision>1</cp:revision>
  <dcterms:created xsi:type="dcterms:W3CDTF">2020-03-10T07:20:54Z</dcterms:created>
  <dcterms:modified xsi:type="dcterms:W3CDTF">2020-03-10T07:23:25Z</dcterms:modified>
</cp:coreProperties>
</file>