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499A-B63C-4CF6-A317-276EAC0CDD1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CF0F-C7CE-443E-BA74-90B43E04A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499A-B63C-4CF6-A317-276EAC0CDD1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CF0F-C7CE-443E-BA74-90B43E04A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499A-B63C-4CF6-A317-276EAC0CDD1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CF0F-C7CE-443E-BA74-90B43E04A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499A-B63C-4CF6-A317-276EAC0CDD1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CF0F-C7CE-443E-BA74-90B43E04A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499A-B63C-4CF6-A317-276EAC0CDD1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CF0F-C7CE-443E-BA74-90B43E04A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499A-B63C-4CF6-A317-276EAC0CDD1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CF0F-C7CE-443E-BA74-90B43E04A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499A-B63C-4CF6-A317-276EAC0CDD1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CF0F-C7CE-443E-BA74-90B43E04A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499A-B63C-4CF6-A317-276EAC0CDD1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CF0F-C7CE-443E-BA74-90B43E04A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499A-B63C-4CF6-A317-276EAC0CDD1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CF0F-C7CE-443E-BA74-90B43E04A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499A-B63C-4CF6-A317-276EAC0CDD1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CF0F-C7CE-443E-BA74-90B43E04A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499A-B63C-4CF6-A317-276EAC0CDD1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CF0F-C7CE-443E-BA74-90B43E04AF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3499A-B63C-4CF6-A317-276EAC0CDD18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8CF0F-C7CE-443E-BA74-90B43E04AF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มอบหมายหน้าที่ ปี 2558</a:t>
            </a:r>
            <a:endParaRPr lang="en-US" dirty="0"/>
          </a:p>
        </p:txBody>
      </p:sp>
      <p:pic>
        <p:nvPicPr>
          <p:cNvPr id="7" name="ตัวยึดเนื้อหา 6" descr="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8" name="ตัวยึดเนื้อหา 7" descr="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pic>
        <p:nvPicPr>
          <p:cNvPr id="6" name="ตัวยึดเนื้อหา 5" descr="0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53" y="1600200"/>
            <a:ext cx="328809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ตัวยึดเนื้อหา 4" descr="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2453" y="1600200"/>
            <a:ext cx="3288093" cy="4525963"/>
          </a:xfrm>
        </p:spPr>
      </p:pic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นำเสนอทางหน้าจอ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5" baseType="lpstr">
      <vt:lpstr>ชุดรูปแบบของ Office</vt:lpstr>
      <vt:lpstr>มอบหมายหน้าที่ ปี 2558</vt:lpstr>
      <vt:lpstr>ภาพนิ่ง 2</vt:lpstr>
      <vt:lpstr>ภาพนิ่ง 3</vt:lpstr>
      <vt:lpstr>ภาพนิ่ง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มอบหมายหน้าที่ ปี 2558</dc:title>
  <dc:creator>bbc-pc</dc:creator>
  <cp:lastModifiedBy>bbc-pc</cp:lastModifiedBy>
  <cp:revision>1</cp:revision>
  <dcterms:created xsi:type="dcterms:W3CDTF">2020-03-10T07:19:12Z</dcterms:created>
  <dcterms:modified xsi:type="dcterms:W3CDTF">2020-03-10T07:20:35Z</dcterms:modified>
</cp:coreProperties>
</file>