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5417-B3F1-40D9-98A7-E15B9D8CC06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023C-2131-414E-9EFF-1DB74F549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5417-B3F1-40D9-98A7-E15B9D8CC06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023C-2131-414E-9EFF-1DB74F549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5417-B3F1-40D9-98A7-E15B9D8CC06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023C-2131-414E-9EFF-1DB74F549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5417-B3F1-40D9-98A7-E15B9D8CC06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023C-2131-414E-9EFF-1DB74F549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5417-B3F1-40D9-98A7-E15B9D8CC06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023C-2131-414E-9EFF-1DB74F549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5417-B3F1-40D9-98A7-E15B9D8CC06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023C-2131-414E-9EFF-1DB74F549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5417-B3F1-40D9-98A7-E15B9D8CC06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023C-2131-414E-9EFF-1DB74F549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5417-B3F1-40D9-98A7-E15B9D8CC06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023C-2131-414E-9EFF-1DB74F549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5417-B3F1-40D9-98A7-E15B9D8CC06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023C-2131-414E-9EFF-1DB74F549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5417-B3F1-40D9-98A7-E15B9D8CC06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023C-2131-414E-9EFF-1DB74F549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5417-B3F1-40D9-98A7-E15B9D8CC06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023C-2131-414E-9EFF-1DB74F549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35417-B3F1-40D9-98A7-E15B9D8CC06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023C-2131-414E-9EFF-1DB74F5492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มอบหมายหน้าที่ ปี 2557</a:t>
            </a:r>
            <a:endParaRPr lang="en-US" dirty="0"/>
          </a:p>
        </p:txBody>
      </p:sp>
      <p:pic>
        <p:nvPicPr>
          <p:cNvPr id="7" name="ตัวยึดเนื้อหา 6" descr="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8" name="ตัวยึดเนื้อหา 7" descr="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นำเสนอทางหน้าจอ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ชุดรูปแบบของ Office</vt:lpstr>
      <vt:lpstr>มอบหมายหน้าที่ ปี 2557</vt:lpstr>
      <vt:lpstr>ภาพนิ่ง 2</vt:lpstr>
      <vt:lpstr>ภาพนิ่ง 3</vt:lpstr>
      <vt:lpstr>ภาพนิ่ง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มอบหมายหน้าที่ ปี 2557</dc:title>
  <dc:creator>bbc-pc</dc:creator>
  <cp:lastModifiedBy>bbc-pc</cp:lastModifiedBy>
  <cp:revision>1</cp:revision>
  <dcterms:created xsi:type="dcterms:W3CDTF">2020-03-10T07:17:35Z</dcterms:created>
  <dcterms:modified xsi:type="dcterms:W3CDTF">2020-03-10T07:19:02Z</dcterms:modified>
</cp:coreProperties>
</file>