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640000" cy="4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นำเสนอทางหน้าจอ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2</cp:revision>
  <dcterms:created xsi:type="dcterms:W3CDTF">2023-08-31T03:32:26Z</dcterms:created>
  <dcterms:modified xsi:type="dcterms:W3CDTF">2023-08-31T03:35:10Z</dcterms:modified>
</cp:coreProperties>
</file>