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F8A3-3D48-4115-9205-5234A6785DFD}" type="datetimeFigureOut">
              <a:rPr lang="th-TH" smtClean="0"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0569-5F1E-4A95-987F-8C3C9B7F63E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19" y="142852"/>
            <a:ext cx="8834499" cy="650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นำเสนอทางหน้าจอ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1</cp:revision>
  <dcterms:created xsi:type="dcterms:W3CDTF">2023-08-31T03:32:26Z</dcterms:created>
  <dcterms:modified xsi:type="dcterms:W3CDTF">2023-08-31T03:33:56Z</dcterms:modified>
</cp:coreProperties>
</file>