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7BB0E-5452-42AE-9B54-C4CFD065B0BB}" type="datetimeFigureOut">
              <a:rPr lang="th-TH" smtClean="0"/>
              <a:pPr/>
              <a:t>31/08/66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BDCBB-82FF-4B95-A746-2B9F6834F14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นำเสนอทางหน้าจอ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ภาพนิ่ง 1</vt:lpstr>
      <vt:lpstr>ภาพนิ่ง 2</vt:lpstr>
      <vt:lpstr>ภาพนิ่ง 3</vt:lpstr>
      <vt:lpstr>ภาพนิ่ง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User</cp:lastModifiedBy>
  <cp:revision>1</cp:revision>
  <dcterms:created xsi:type="dcterms:W3CDTF">2023-08-31T03:46:35Z</dcterms:created>
  <dcterms:modified xsi:type="dcterms:W3CDTF">2023-08-31T03:48:30Z</dcterms:modified>
</cp:coreProperties>
</file>