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820B-ECD2-4E35-97E9-9BC6EEDF7C5A}" type="datetimeFigureOut">
              <a:rPr lang="th-TH" smtClean="0"/>
              <a:pPr/>
              <a:t>19/08/65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45E2-7C28-4D4C-9363-45F956F4192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นำเสนอทางหน้าจอ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4</cp:revision>
  <dcterms:created xsi:type="dcterms:W3CDTF">2022-08-18T09:11:01Z</dcterms:created>
  <dcterms:modified xsi:type="dcterms:W3CDTF">2022-08-19T02:11:13Z</dcterms:modified>
</cp:coreProperties>
</file>